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3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90"/>
    <a:srgbClr val="F7941D"/>
    <a:srgbClr val="262261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2441087"/>
            <a:ext cx="6139300" cy="77166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82" y="3750736"/>
            <a:ext cx="1173019" cy="13092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090" b="18165"/>
          <a:stretch/>
        </p:blipFill>
        <p:spPr>
          <a:xfrm flipH="1">
            <a:off x="-1" y="43938"/>
            <a:ext cx="2721695" cy="6814062"/>
          </a:xfrm>
          <a:prstGeom prst="rect">
            <a:avLst/>
          </a:prstGeom>
        </p:spPr>
      </p:pic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2721695" y="3844497"/>
            <a:ext cx="6103656" cy="560916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Rounded Rectangle 31"/>
          <p:cNvSpPr/>
          <p:nvPr userDrawn="1"/>
        </p:nvSpPr>
        <p:spPr>
          <a:xfrm>
            <a:off x="2721695" y="3407535"/>
            <a:ext cx="6103656" cy="73796"/>
          </a:xfrm>
          <a:prstGeom prst="round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897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66" y="6373091"/>
            <a:ext cx="8381934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62926" y="6453962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72" y="5887442"/>
            <a:ext cx="762066" cy="9815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00" y="6373092"/>
            <a:ext cx="1092600" cy="4972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915198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73091"/>
            <a:ext cx="9144000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46268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14" y="162454"/>
            <a:ext cx="1605984" cy="1469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00" y="6373092"/>
            <a:ext cx="1092600" cy="49724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915198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2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62066" y="6373091"/>
            <a:ext cx="8381934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62926" y="6453962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72" y="5887442"/>
            <a:ext cx="762066" cy="9815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00" y="6373092"/>
            <a:ext cx="1092600" cy="49724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915198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4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73091"/>
            <a:ext cx="9144000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0" y="6446268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14" y="162454"/>
            <a:ext cx="1605984" cy="14695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00" y="6373092"/>
            <a:ext cx="1092600" cy="49724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915198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1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62261"/>
          </a:solidFill>
          <a:latin typeface="Raleway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4294967295"/>
          </p:nvPr>
        </p:nvSpPr>
        <p:spPr>
          <a:xfrm>
            <a:off x="2686050" y="3694396"/>
            <a:ext cx="6139300" cy="60974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Ronayne</dc:creator>
  <cp:lastModifiedBy>Allison Ronayne</cp:lastModifiedBy>
  <cp:revision>26</cp:revision>
  <dcterms:created xsi:type="dcterms:W3CDTF">2021-05-18T18:40:25Z</dcterms:created>
  <dcterms:modified xsi:type="dcterms:W3CDTF">2021-06-21T16:12:26Z</dcterms:modified>
</cp:coreProperties>
</file>